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70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04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69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01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964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69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18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86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224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604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71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17032-42CC-4518-B503-54D15B61D3BD}" type="datetimeFigureOut">
              <a:rPr lang="en-IN" smtClean="0"/>
              <a:t>17/02/2022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7746F-C082-4D06-B473-870DE6A2C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94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540769"/>
            <a:ext cx="11521440" cy="57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" y="104503"/>
            <a:ext cx="11051177" cy="64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7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3" y="217714"/>
            <a:ext cx="11155680" cy="634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6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8" y="209005"/>
            <a:ext cx="11042468" cy="64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5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7" y="426720"/>
            <a:ext cx="1103376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3" y="287383"/>
            <a:ext cx="10911840" cy="58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7" y="278675"/>
            <a:ext cx="11094720" cy="62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57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" y="205460"/>
            <a:ext cx="10833463" cy="64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67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313509"/>
            <a:ext cx="11486606" cy="618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9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277857"/>
            <a:ext cx="11504021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3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8" y="444137"/>
            <a:ext cx="11199222" cy="59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5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3" y="483615"/>
            <a:ext cx="10763793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64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575062"/>
            <a:ext cx="10737668" cy="57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05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" y="357052"/>
            <a:ext cx="10920548" cy="61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73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209271"/>
            <a:ext cx="11617234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38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5926"/>
            <a:ext cx="10728960" cy="65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" y="517907"/>
            <a:ext cx="11112137" cy="5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86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8" y="304800"/>
            <a:ext cx="11173097" cy="62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6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6" y="235131"/>
            <a:ext cx="11277600" cy="67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77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9" y="209006"/>
            <a:ext cx="11086012" cy="65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95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" y="139337"/>
            <a:ext cx="10937965" cy="651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4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287383"/>
            <a:ext cx="10816046" cy="62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2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" y="182880"/>
            <a:ext cx="11564983" cy="639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62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7" y="261257"/>
            <a:ext cx="11390812" cy="651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56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" y="235131"/>
            <a:ext cx="11303726" cy="65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8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1" y="304800"/>
            <a:ext cx="11025050" cy="63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5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" y="217714"/>
            <a:ext cx="11303725" cy="66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97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304799"/>
            <a:ext cx="11765280" cy="66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72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444137"/>
            <a:ext cx="11234057" cy="57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11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0" y="224512"/>
            <a:ext cx="11329850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9" y="235132"/>
            <a:ext cx="11939451" cy="66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08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3" y="1558834"/>
            <a:ext cx="11495314" cy="34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60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" y="513806"/>
            <a:ext cx="11747862" cy="58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" y="261258"/>
            <a:ext cx="11364685" cy="63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38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914400"/>
            <a:ext cx="10981509" cy="39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7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9" y="651269"/>
            <a:ext cx="1072895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9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9" y="1693717"/>
            <a:ext cx="11207932" cy="36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8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7" y="293098"/>
            <a:ext cx="11146972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66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" y="452846"/>
            <a:ext cx="11295017" cy="60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47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7" y="1318661"/>
            <a:ext cx="11173097" cy="42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42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735096"/>
            <a:ext cx="1061574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18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6" y="1074257"/>
            <a:ext cx="11033759" cy="47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10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9" y="201650"/>
            <a:ext cx="11504022" cy="64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76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" y="487680"/>
            <a:ext cx="10877006" cy="61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0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" y="209006"/>
            <a:ext cx="10685418" cy="63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62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444136"/>
            <a:ext cx="11199223" cy="641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13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487679"/>
            <a:ext cx="10998925" cy="59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91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235130"/>
            <a:ext cx="11538857" cy="62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46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322217"/>
            <a:ext cx="11199223" cy="60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7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" y="165463"/>
            <a:ext cx="11059885" cy="624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5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6" y="287383"/>
            <a:ext cx="10964091" cy="64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8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" y="339634"/>
            <a:ext cx="11207931" cy="639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3" y="235131"/>
            <a:ext cx="11077303" cy="64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0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0</Words>
  <Application>Microsoft Office PowerPoint</Application>
  <PresentationFormat>Widescreen</PresentationFormat>
  <Paragraphs>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</cp:revision>
  <dcterms:created xsi:type="dcterms:W3CDTF">2022-02-17T07:32:22Z</dcterms:created>
  <dcterms:modified xsi:type="dcterms:W3CDTF">2022-02-17T09:42:10Z</dcterms:modified>
</cp:coreProperties>
</file>